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2" r:id="rId2"/>
    <p:sldId id="294" r:id="rId3"/>
    <p:sldId id="290" r:id="rId4"/>
    <p:sldId id="291" r:id="rId5"/>
    <p:sldId id="292" r:id="rId6"/>
    <p:sldId id="293" r:id="rId7"/>
    <p:sldId id="295" r:id="rId8"/>
    <p:sldId id="296" r:id="rId9"/>
    <p:sldId id="314" r:id="rId10"/>
    <p:sldId id="298" r:id="rId11"/>
    <p:sldId id="315" r:id="rId12"/>
    <p:sldId id="325" r:id="rId13"/>
    <p:sldId id="316" r:id="rId14"/>
    <p:sldId id="326" r:id="rId15"/>
    <p:sldId id="317" r:id="rId16"/>
    <p:sldId id="327" r:id="rId17"/>
    <p:sldId id="318" r:id="rId18"/>
    <p:sldId id="328" r:id="rId19"/>
    <p:sldId id="320" r:id="rId20"/>
    <p:sldId id="329" r:id="rId21"/>
    <p:sldId id="321" r:id="rId22"/>
    <p:sldId id="330" r:id="rId23"/>
    <p:sldId id="322" r:id="rId24"/>
    <p:sldId id="331" r:id="rId25"/>
    <p:sldId id="323" r:id="rId26"/>
    <p:sldId id="332" r:id="rId27"/>
    <p:sldId id="324" r:id="rId28"/>
    <p:sldId id="333" r:id="rId29"/>
    <p:sldId id="319" r:id="rId30"/>
    <p:sldId id="334" r:id="rId31"/>
    <p:sldId id="297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35" r:id="rId46"/>
    <p:sldId id="33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4648"/>
  </p:normalViewPr>
  <p:slideViewPr>
    <p:cSldViewPr snapToGrid="0">
      <p:cViewPr varScale="1">
        <p:scale>
          <a:sx n="113" d="100"/>
          <a:sy n="113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0893D-AE5F-45DA-ACC0-4549F809DD3A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D69D-7625-409D-BC2A-EFE2AB1E5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84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0566C-7243-4E60-B236-C7B28EB5A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49BF-E6ED-4F41-9545-CB4B0284F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F2F4C9-AC84-4D03-BAEF-B52CF66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CFBAFC-8D51-4BE5-87B1-E1D1E9A9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A6641C-276C-4CC4-B279-15245BFE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E503AA-E722-4631-9C03-442679A9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F864AA-1ED7-4B69-8ED9-7C9E0360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8702-1AA6-493F-820C-2244962C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2487C1-8A75-4267-B09E-5F345C64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B3FDF-AEB4-4E08-8959-B2BDEFD9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31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DE2962-FEB1-4C55-9FCE-FA29695B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42976-02FF-4EEB-9149-463549CC5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649171-7E70-4682-A298-58780DC0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40E72-83C6-447A-B16F-5FDB8DD2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A8DBAE-9484-4727-A126-703CB85F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67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63CBB-FF44-422C-87BB-D82AAE9F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70F5C-F05A-4079-8FEA-25CEC496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08EA6-771C-45F2-8350-B38FC136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42D8F9-FF5F-41B8-A8F2-87C7C3F0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AE98C-034E-449A-8CA6-5DA10CF7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72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DC4DC-F277-460D-AB04-67FBA86F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3C20EE-FE5C-4FF6-81EE-0C739F7A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14B641-BA34-4BF1-9865-6814BECF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9776D-6640-4440-BB0E-88EE570A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1D4A5-C5D5-4AE9-AE9C-63D3F329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26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0A0954-D791-49AF-A2CC-4B90066F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18A15-1F6C-4AF1-AADB-3E04FBDCF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2528EB-DA0A-4270-9CC9-F250ABA7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A9BB92-509B-47C0-9EAB-C46C7A56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6C9FBB-6A65-4D08-B527-2AA07B96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40B41B-5940-425D-9A66-0426E23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9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8631-116C-4FD7-BFEE-CE185B39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47899D-9503-4A1E-8729-54833D373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EEAEB3-2514-4E5E-99E5-E2870BE4B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FE4414-37B7-430B-8296-E45779A38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95EB87-2EF9-418D-86EF-8B2D09B9C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B43550-A25B-47E0-B523-EA3A032D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B26023-AFA5-47B5-8EA9-50BBAFA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41AC00-567B-440F-AAAC-67639818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81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27AD9-3ACE-464C-9B7C-BA6F98F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951024-9ACC-46DB-B3AB-0D74C722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0506BD-E487-4EF4-953C-1260951C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279919-88E5-4196-A42B-A423F796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5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FE0932-DF0F-4BB5-AE92-2E29EA95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CCC78-00BD-4CB5-853A-E7DC781B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341B9-5918-43CE-99C5-1D50B442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0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FF3BF-12B1-46C6-A590-D54DE82B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28F4F-E70C-45AB-88F6-378E897E0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87D556-7868-4375-8292-04473967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56F577-7865-4988-8DB9-ADCF261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4A2019-5236-4952-BE9F-307AE33C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3B19A2-C80A-4DFD-AF22-5DB26ED0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3CF9E-B934-4D19-B7D1-7F876FA1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C6D057-92F7-4464-A180-5BAC47894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77BD84-4FBC-4994-A029-944B3F4C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289E18-C263-4478-9127-4294A244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E82D34-20B3-4041-8BAE-36CB2884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E99E93-F793-4F93-8AB9-6036A05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4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267675-A6F7-490A-A027-2174B108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0A9588-1673-4027-91B2-7438A102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C9F31B-9357-41B8-90EC-C42A1FE4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9672" y="6356350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0BD7DD-31DA-4794-8B04-3EA0E5CD6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00" y="107519"/>
            <a:ext cx="1479265" cy="4115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01E6CC-6E8E-42E2-A773-9B2B6C3BC1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1" y="107519"/>
            <a:ext cx="1293538" cy="3675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2718-F22E-4942-B7F2-A545B6BA4926}"/>
              </a:ext>
            </a:extLst>
          </p:cNvPr>
          <p:cNvSpPr/>
          <p:nvPr userDrawn="1"/>
        </p:nvSpPr>
        <p:spPr>
          <a:xfrm>
            <a:off x="1" y="6667243"/>
            <a:ext cx="7980218" cy="19075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40CDE7E-8690-42B8-BC41-43C2616FDD7A}"/>
              </a:ext>
            </a:extLst>
          </p:cNvPr>
          <p:cNvSpPr/>
          <p:nvPr userDrawn="1"/>
        </p:nvSpPr>
        <p:spPr>
          <a:xfrm>
            <a:off x="7790873" y="6667243"/>
            <a:ext cx="383309" cy="190757"/>
          </a:xfrm>
          <a:prstGeom prst="parallelogram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6422A281-5ABF-437A-90B1-329ADCC6770B}"/>
              </a:ext>
            </a:extLst>
          </p:cNvPr>
          <p:cNvSpPr/>
          <p:nvPr userDrawn="1"/>
        </p:nvSpPr>
        <p:spPr>
          <a:xfrm>
            <a:off x="8174182" y="6575250"/>
            <a:ext cx="383309" cy="290944"/>
          </a:xfrm>
          <a:prstGeom prst="parallelogram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0E02EF-6C8C-4589-97E5-6CC02BDDFF77}"/>
              </a:ext>
            </a:extLst>
          </p:cNvPr>
          <p:cNvSpPr/>
          <p:nvPr userDrawn="1"/>
        </p:nvSpPr>
        <p:spPr>
          <a:xfrm>
            <a:off x="8478982" y="6575250"/>
            <a:ext cx="3713017" cy="291985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0846AB-AB06-4110-8F68-363D6E1A1927}"/>
              </a:ext>
            </a:extLst>
          </p:cNvPr>
          <p:cNvSpPr txBox="1"/>
          <p:nvPr userDrawn="1"/>
        </p:nvSpPr>
        <p:spPr>
          <a:xfrm>
            <a:off x="8697190" y="177516"/>
            <a:ext cx="321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智能建筑与电动车停车场电能管理系统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6FBE618-4946-455D-B858-CEB22761B0E9}"/>
              </a:ext>
            </a:extLst>
          </p:cNvPr>
          <p:cNvCxnSpPr>
            <a:cxnSpLocks/>
          </p:cNvCxnSpPr>
          <p:nvPr userDrawn="1"/>
        </p:nvCxnSpPr>
        <p:spPr>
          <a:xfrm>
            <a:off x="2854036" y="449162"/>
            <a:ext cx="89898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68DB-8D23-0A46-9F9F-E32240ED3B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00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PARKING LOT EVS CHARGING SCHEDULING CONSIDERING LOAD DEMAND ,PV, and ESS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CCAE8-7D22-284D-8820-96B971151AB5}"/>
              </a:ext>
            </a:extLst>
          </p:cNvPr>
          <p:cNvSpPr txBox="1"/>
          <p:nvPr/>
        </p:nvSpPr>
        <p:spPr>
          <a:xfrm>
            <a:off x="831848" y="4662448"/>
            <a:ext cx="4801308" cy="677108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the means of Multi-Objective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0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1A2D45-B0A0-5A46-B567-1349DD741F07}"/>
              </a:ext>
            </a:extLst>
          </p:cNvPr>
          <p:cNvSpPr txBox="1"/>
          <p:nvPr/>
        </p:nvSpPr>
        <p:spPr>
          <a:xfrm>
            <a:off x="3079531" y="19233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80950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6408F-2A0F-2E41-A84E-A1BFF06AE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45" y="1384258"/>
            <a:ext cx="8247218" cy="5032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59788-D898-ED4F-8D76-481011CEC2D1}"/>
              </a:ext>
            </a:extLst>
          </p:cNvPr>
          <p:cNvSpPr txBox="1"/>
          <p:nvPr/>
        </p:nvSpPr>
        <p:spPr>
          <a:xfrm>
            <a:off x="3258206" y="756745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1.8063e+03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1984B-9FA7-534C-98CA-ED24E135A387}"/>
              </a:ext>
            </a:extLst>
          </p:cNvPr>
          <p:cNvSpPr txBox="1"/>
          <p:nvPr/>
        </p:nvSpPr>
        <p:spPr>
          <a:xfrm>
            <a:off x="6905297" y="861848"/>
            <a:ext cx="167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Transf</a:t>
            </a:r>
            <a:r>
              <a:rPr lang="en-US" dirty="0"/>
              <a:t> Max: 250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44CE-048E-3D4A-991A-32B9BED9FD92}"/>
              </a:ext>
            </a:extLst>
          </p:cNvPr>
          <p:cNvSpPr txBox="1"/>
          <p:nvPr/>
        </p:nvSpPr>
        <p:spPr>
          <a:xfrm>
            <a:off x="9532883" y="935421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6C40-7200-0542-A326-55A5D35D1318}"/>
              </a:ext>
            </a:extLst>
          </p:cNvPr>
          <p:cNvSpPr txBox="1"/>
          <p:nvPr/>
        </p:nvSpPr>
        <p:spPr>
          <a:xfrm>
            <a:off x="5675586" y="620110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257449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54DB7-8857-7B4C-A60A-89448F9C5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26" y="1621895"/>
            <a:ext cx="7486186" cy="4795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DFF29-AB1D-0E47-94AC-F6BFABD6896C}"/>
              </a:ext>
            </a:extLst>
          </p:cNvPr>
          <p:cNvSpPr txBox="1"/>
          <p:nvPr/>
        </p:nvSpPr>
        <p:spPr>
          <a:xfrm>
            <a:off x="2675467" y="891822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1.9910e+03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A9663-8982-6043-B258-4C3B92F1381D}"/>
              </a:ext>
            </a:extLst>
          </p:cNvPr>
          <p:cNvSpPr txBox="1"/>
          <p:nvPr/>
        </p:nvSpPr>
        <p:spPr>
          <a:xfrm>
            <a:off x="5418667" y="575733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9D9A-0121-C64E-ABF4-7CBF4A63BB22}"/>
              </a:ext>
            </a:extLst>
          </p:cNvPr>
          <p:cNvSpPr txBox="1"/>
          <p:nvPr/>
        </p:nvSpPr>
        <p:spPr>
          <a:xfrm>
            <a:off x="6965244" y="1027289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50ev</a:t>
            </a:r>
          </a:p>
        </p:txBody>
      </p:sp>
    </p:spTree>
    <p:extLst>
      <p:ext uri="{BB962C8B-B14F-4D97-AF65-F5344CB8AC3E}">
        <p14:creationId xmlns:p14="http://schemas.microsoft.com/office/powerpoint/2010/main" val="426210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9BCE4-57E6-4144-8290-1DC55EFC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65" y="1818944"/>
            <a:ext cx="6639135" cy="4051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6E087-453F-0648-9B98-FD87D769B0B5}"/>
              </a:ext>
            </a:extLst>
          </p:cNvPr>
          <p:cNvSpPr txBox="1"/>
          <p:nvPr/>
        </p:nvSpPr>
        <p:spPr>
          <a:xfrm>
            <a:off x="1587062" y="893379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 3.8806e+03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F5294-158E-F44F-8991-A4EB8DAA9DEA}"/>
              </a:ext>
            </a:extLst>
          </p:cNvPr>
          <p:cNvSpPr txBox="1"/>
          <p:nvPr/>
        </p:nvSpPr>
        <p:spPr>
          <a:xfrm>
            <a:off x="4740166" y="956441"/>
            <a:ext cx="171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Transf</a:t>
            </a:r>
            <a:r>
              <a:rPr lang="en-US" dirty="0"/>
              <a:t> max : 400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D658-70DB-AA4C-8C84-73503DD4CEA3}"/>
              </a:ext>
            </a:extLst>
          </p:cNvPr>
          <p:cNvSpPr txBox="1"/>
          <p:nvPr/>
        </p:nvSpPr>
        <p:spPr>
          <a:xfrm>
            <a:off x="7977352" y="1082566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</a:t>
            </a:r>
            <a:r>
              <a:rPr lang="en-US" dirty="0" err="1"/>
              <a:t>ev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5F926-6B3C-1143-840B-1020E5F9644B}"/>
              </a:ext>
            </a:extLst>
          </p:cNvPr>
          <p:cNvSpPr txBox="1"/>
          <p:nvPr/>
        </p:nvSpPr>
        <p:spPr>
          <a:xfrm>
            <a:off x="5087007" y="536028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68629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03018-ED73-554F-8673-AB36F9D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70" y="1873954"/>
            <a:ext cx="7163213" cy="4588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34229-0DD6-6343-89F2-65BCE11635DB}"/>
              </a:ext>
            </a:extLst>
          </p:cNvPr>
          <p:cNvSpPr txBox="1"/>
          <p:nvPr/>
        </p:nvSpPr>
        <p:spPr>
          <a:xfrm>
            <a:off x="2856089" y="1106311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4.4808e+03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EBC6-71B7-4042-B9DA-5AFE99C577E8}"/>
              </a:ext>
            </a:extLst>
          </p:cNvPr>
          <p:cNvSpPr txBox="1"/>
          <p:nvPr/>
        </p:nvSpPr>
        <p:spPr>
          <a:xfrm>
            <a:off x="5565422" y="1106311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73E2B-E483-9945-92F5-FD0D89888718}"/>
              </a:ext>
            </a:extLst>
          </p:cNvPr>
          <p:cNvSpPr txBox="1"/>
          <p:nvPr/>
        </p:nvSpPr>
        <p:spPr>
          <a:xfrm>
            <a:off x="7529689" y="1253067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100ev</a:t>
            </a:r>
          </a:p>
        </p:txBody>
      </p:sp>
    </p:spTree>
    <p:extLst>
      <p:ext uri="{BB962C8B-B14F-4D97-AF65-F5344CB8AC3E}">
        <p14:creationId xmlns:p14="http://schemas.microsoft.com/office/powerpoint/2010/main" val="39569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F3082-F9D8-B74F-B9DE-12CC0F9C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77" y="2087038"/>
            <a:ext cx="6914057" cy="4140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927C8-2150-2144-A2FB-70413D945FB6}"/>
              </a:ext>
            </a:extLst>
          </p:cNvPr>
          <p:cNvSpPr txBox="1"/>
          <p:nvPr/>
        </p:nvSpPr>
        <p:spPr>
          <a:xfrm>
            <a:off x="1439917" y="1198179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5.4451e+03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A4B62-520A-7F4B-BF7A-5B96B861E693}"/>
              </a:ext>
            </a:extLst>
          </p:cNvPr>
          <p:cNvSpPr txBox="1"/>
          <p:nvPr/>
        </p:nvSpPr>
        <p:spPr>
          <a:xfrm>
            <a:off x="4151586" y="1198179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150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94783-18A9-2444-B9F4-033503FCA8D4}"/>
              </a:ext>
            </a:extLst>
          </p:cNvPr>
          <p:cNvSpPr txBox="1"/>
          <p:nvPr/>
        </p:nvSpPr>
        <p:spPr>
          <a:xfrm>
            <a:off x="5591503" y="735724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BA0A9-631D-4E42-89BB-2B3C6B663810}"/>
              </a:ext>
            </a:extLst>
          </p:cNvPr>
          <p:cNvSpPr txBox="1"/>
          <p:nvPr/>
        </p:nvSpPr>
        <p:spPr>
          <a:xfrm>
            <a:off x="6957848" y="1355834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 : 800</a:t>
            </a:r>
          </a:p>
        </p:txBody>
      </p:sp>
    </p:spTree>
    <p:extLst>
      <p:ext uri="{BB962C8B-B14F-4D97-AF65-F5344CB8AC3E}">
        <p14:creationId xmlns:p14="http://schemas.microsoft.com/office/powerpoint/2010/main" val="2316022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50DC3-5EA5-6B43-A4D3-F1AF07B2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14" y="1896532"/>
            <a:ext cx="7110349" cy="455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0A14E-77D5-FC4E-BCF0-2AD99D57914F}"/>
              </a:ext>
            </a:extLst>
          </p:cNvPr>
          <p:cNvSpPr txBox="1"/>
          <p:nvPr/>
        </p:nvSpPr>
        <p:spPr>
          <a:xfrm>
            <a:off x="2641600" y="1162756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6.1406e+03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28FC0-BB85-1242-886F-3B8FC571637C}"/>
              </a:ext>
            </a:extLst>
          </p:cNvPr>
          <p:cNvSpPr txBox="1"/>
          <p:nvPr/>
        </p:nvSpPr>
        <p:spPr>
          <a:xfrm>
            <a:off x="5588000" y="982133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382E-455C-814F-B9A6-8001D6A46D7D}"/>
              </a:ext>
            </a:extLst>
          </p:cNvPr>
          <p:cNvSpPr txBox="1"/>
          <p:nvPr/>
        </p:nvSpPr>
        <p:spPr>
          <a:xfrm>
            <a:off x="7563556" y="1196622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150ev</a:t>
            </a:r>
          </a:p>
        </p:txBody>
      </p:sp>
    </p:spTree>
    <p:extLst>
      <p:ext uri="{BB962C8B-B14F-4D97-AF65-F5344CB8AC3E}">
        <p14:creationId xmlns:p14="http://schemas.microsoft.com/office/powerpoint/2010/main" val="280739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E453F-7D73-F74D-A3EF-B38872B03A91}"/>
              </a:ext>
            </a:extLst>
          </p:cNvPr>
          <p:cNvSpPr txBox="1"/>
          <p:nvPr/>
        </p:nvSpPr>
        <p:spPr>
          <a:xfrm>
            <a:off x="1828800" y="1072055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7.1510e+03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439F-93C3-B54B-964A-E0D4C4A0DB21}"/>
              </a:ext>
            </a:extLst>
          </p:cNvPr>
          <p:cNvSpPr txBox="1"/>
          <p:nvPr/>
        </p:nvSpPr>
        <p:spPr>
          <a:xfrm>
            <a:off x="4414345" y="1166648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BDB4-5C26-C742-AE06-33AC927D5BE6}"/>
              </a:ext>
            </a:extLst>
          </p:cNvPr>
          <p:cNvSpPr txBox="1"/>
          <p:nvPr/>
        </p:nvSpPr>
        <p:spPr>
          <a:xfrm>
            <a:off x="6748917" y="936863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C3436-E2E1-C245-8CDD-218DB5345EDF}"/>
              </a:ext>
            </a:extLst>
          </p:cNvPr>
          <p:cNvSpPr txBox="1"/>
          <p:nvPr/>
        </p:nvSpPr>
        <p:spPr>
          <a:xfrm>
            <a:off x="4529959" y="788276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7905B-744E-9342-A424-ABE45969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58" y="1911161"/>
            <a:ext cx="7366002" cy="44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FFF27-4429-B14A-B656-AED55C4C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26" y="1608313"/>
            <a:ext cx="7542630" cy="4831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F6E20-02F1-9544-B1EC-7D21CEF9B965}"/>
              </a:ext>
            </a:extLst>
          </p:cNvPr>
          <p:cNvSpPr txBox="1"/>
          <p:nvPr/>
        </p:nvSpPr>
        <p:spPr>
          <a:xfrm>
            <a:off x="2393244" y="993422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8.1726e+03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7567-F451-C447-85A0-C1930F9EBE3E}"/>
              </a:ext>
            </a:extLst>
          </p:cNvPr>
          <p:cNvSpPr txBox="1"/>
          <p:nvPr/>
        </p:nvSpPr>
        <p:spPr>
          <a:xfrm>
            <a:off x="5057422" y="1072444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5B76C-433E-4D49-B4B2-01A6BEF8973F}"/>
              </a:ext>
            </a:extLst>
          </p:cNvPr>
          <p:cNvSpPr txBox="1"/>
          <p:nvPr/>
        </p:nvSpPr>
        <p:spPr>
          <a:xfrm>
            <a:off x="6807200" y="1016000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200ev</a:t>
            </a:r>
          </a:p>
        </p:txBody>
      </p:sp>
    </p:spTree>
    <p:extLst>
      <p:ext uri="{BB962C8B-B14F-4D97-AF65-F5344CB8AC3E}">
        <p14:creationId xmlns:p14="http://schemas.microsoft.com/office/powerpoint/2010/main" val="87599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13BE-F142-AC4C-A510-D2813D7F4962}"/>
              </a:ext>
            </a:extLst>
          </p:cNvPr>
          <p:cNvSpPr txBox="1"/>
          <p:nvPr/>
        </p:nvSpPr>
        <p:spPr>
          <a:xfrm>
            <a:off x="1797269" y="956441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 1.1187e+04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3E09A-8629-6347-89ED-A88AA45178CF}"/>
              </a:ext>
            </a:extLst>
          </p:cNvPr>
          <p:cNvSpPr txBox="1"/>
          <p:nvPr/>
        </p:nvSpPr>
        <p:spPr>
          <a:xfrm>
            <a:off x="4918841" y="1040524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300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F4AB-5306-1E48-9B4D-7E8CB2BD1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9" y="1492468"/>
            <a:ext cx="8258284" cy="4945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883C-4E47-8E42-9FEF-5200574C9476}"/>
              </a:ext>
            </a:extLst>
          </p:cNvPr>
          <p:cNvSpPr txBox="1"/>
          <p:nvPr/>
        </p:nvSpPr>
        <p:spPr>
          <a:xfrm>
            <a:off x="6779173" y="897164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ED405-5067-1E42-96AA-8939623FC7E9}"/>
              </a:ext>
            </a:extLst>
          </p:cNvPr>
          <p:cNvSpPr txBox="1"/>
          <p:nvPr/>
        </p:nvSpPr>
        <p:spPr>
          <a:xfrm>
            <a:off x="4834759" y="504497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28835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779F5-905A-254B-952B-1CA928EC6759}"/>
              </a:ext>
            </a:extLst>
          </p:cNvPr>
          <p:cNvSpPr txBox="1"/>
          <p:nvPr/>
        </p:nvSpPr>
        <p:spPr>
          <a:xfrm>
            <a:off x="5475890" y="2890345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10ev</a:t>
            </a:r>
          </a:p>
        </p:txBody>
      </p:sp>
    </p:spTree>
    <p:extLst>
      <p:ext uri="{BB962C8B-B14F-4D97-AF65-F5344CB8AC3E}">
        <p14:creationId xmlns:p14="http://schemas.microsoft.com/office/powerpoint/2010/main" val="398052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9123E-B94A-244A-BB52-437C7908EE23}"/>
              </a:ext>
            </a:extLst>
          </p:cNvPr>
          <p:cNvSpPr txBox="1"/>
          <p:nvPr/>
        </p:nvSpPr>
        <p:spPr>
          <a:xfrm>
            <a:off x="2596444" y="846667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1.2872e+04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C29C4-A5C9-014E-87EB-A6C5276F451B}"/>
              </a:ext>
            </a:extLst>
          </p:cNvPr>
          <p:cNvSpPr txBox="1"/>
          <p:nvPr/>
        </p:nvSpPr>
        <p:spPr>
          <a:xfrm>
            <a:off x="5599289" y="801511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7B99E-EB52-7A46-9FEF-519A1A27DB5D}"/>
              </a:ext>
            </a:extLst>
          </p:cNvPr>
          <p:cNvSpPr txBox="1"/>
          <p:nvPr/>
        </p:nvSpPr>
        <p:spPr>
          <a:xfrm>
            <a:off x="7597422" y="970844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2E957-FD76-CC4B-81BE-92A3B853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85" y="1761066"/>
            <a:ext cx="7321808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0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DAAFA-D5DD-3140-8EAC-D26257EEC1E4}"/>
              </a:ext>
            </a:extLst>
          </p:cNvPr>
          <p:cNvSpPr txBox="1"/>
          <p:nvPr/>
        </p:nvSpPr>
        <p:spPr>
          <a:xfrm>
            <a:off x="4298731" y="672662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FA040-4C62-D149-A9A7-A3ACEBD714E0}"/>
              </a:ext>
            </a:extLst>
          </p:cNvPr>
          <p:cNvSpPr txBox="1"/>
          <p:nvPr/>
        </p:nvSpPr>
        <p:spPr>
          <a:xfrm>
            <a:off x="1986455" y="1334814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1.2651e+04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7497-CAC0-444E-8A8A-3AC23F675702}"/>
              </a:ext>
            </a:extLst>
          </p:cNvPr>
          <p:cNvSpPr txBox="1"/>
          <p:nvPr/>
        </p:nvSpPr>
        <p:spPr>
          <a:xfrm>
            <a:off x="4351283" y="1355834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350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4064A-AFA0-1641-90C5-789117932342}"/>
              </a:ext>
            </a:extLst>
          </p:cNvPr>
          <p:cNvSpPr txBox="1"/>
          <p:nvPr/>
        </p:nvSpPr>
        <p:spPr>
          <a:xfrm>
            <a:off x="6737131" y="1376855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1700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462C5-E876-744B-84AB-CCC7ED7E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4" y="1933901"/>
            <a:ext cx="7591305" cy="45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42126-E9D1-F148-980F-C5B30278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04" y="1794934"/>
            <a:ext cx="7339429" cy="470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5A9BA-6A3F-8745-8E7E-7C27F245523C}"/>
              </a:ext>
            </a:extLst>
          </p:cNvPr>
          <p:cNvSpPr txBox="1"/>
          <p:nvPr/>
        </p:nvSpPr>
        <p:spPr>
          <a:xfrm>
            <a:off x="2246489" y="801511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1.4445e+04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56CA-8F9F-5B44-9229-C307ED2B9F87}"/>
              </a:ext>
            </a:extLst>
          </p:cNvPr>
          <p:cNvSpPr txBox="1"/>
          <p:nvPr/>
        </p:nvSpPr>
        <p:spPr>
          <a:xfrm>
            <a:off x="5136444" y="925689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2B597-984F-F94A-852F-C4194CFA8923}"/>
              </a:ext>
            </a:extLst>
          </p:cNvPr>
          <p:cNvSpPr txBox="1"/>
          <p:nvPr/>
        </p:nvSpPr>
        <p:spPr>
          <a:xfrm>
            <a:off x="7337778" y="903111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350ev</a:t>
            </a:r>
          </a:p>
        </p:txBody>
      </p:sp>
    </p:spTree>
    <p:extLst>
      <p:ext uri="{BB962C8B-B14F-4D97-AF65-F5344CB8AC3E}">
        <p14:creationId xmlns:p14="http://schemas.microsoft.com/office/powerpoint/2010/main" val="304605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EDF92-EBE6-B845-B6DF-B8E6713EA810}"/>
              </a:ext>
            </a:extLst>
          </p:cNvPr>
          <p:cNvSpPr txBox="1"/>
          <p:nvPr/>
        </p:nvSpPr>
        <p:spPr>
          <a:xfrm>
            <a:off x="4677103" y="546538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231C-E9F6-D244-8FEE-AA6E6073E992}"/>
              </a:ext>
            </a:extLst>
          </p:cNvPr>
          <p:cNvSpPr txBox="1"/>
          <p:nvPr/>
        </p:nvSpPr>
        <p:spPr>
          <a:xfrm>
            <a:off x="1713186" y="1208690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1.4271e+04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2C8E9-6E95-234F-8C1A-8BC2B0FF0629}"/>
              </a:ext>
            </a:extLst>
          </p:cNvPr>
          <p:cNvSpPr txBox="1"/>
          <p:nvPr/>
        </p:nvSpPr>
        <p:spPr>
          <a:xfrm>
            <a:off x="4214648" y="1240221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400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430A5-A50B-5743-8C5B-89E6B26AAB8C}"/>
              </a:ext>
            </a:extLst>
          </p:cNvPr>
          <p:cNvSpPr txBox="1"/>
          <p:nvPr/>
        </p:nvSpPr>
        <p:spPr>
          <a:xfrm>
            <a:off x="6779172" y="1261241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1900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6633F-5107-5C47-AD01-730CA0AC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41" y="1933904"/>
            <a:ext cx="6893036" cy="41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D4F1D-9FE8-554C-A194-941200FD432C}"/>
              </a:ext>
            </a:extLst>
          </p:cNvPr>
          <p:cNvSpPr txBox="1"/>
          <p:nvPr/>
        </p:nvSpPr>
        <p:spPr>
          <a:xfrm>
            <a:off x="2054578" y="982133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1.6493e+04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6EBE5-31FE-324E-A5CC-0B28802B1824}"/>
              </a:ext>
            </a:extLst>
          </p:cNvPr>
          <p:cNvSpPr txBox="1"/>
          <p:nvPr/>
        </p:nvSpPr>
        <p:spPr>
          <a:xfrm>
            <a:off x="4413956" y="970844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12A2A-CC8C-C742-860A-4BEB8075C95E}"/>
              </a:ext>
            </a:extLst>
          </p:cNvPr>
          <p:cNvSpPr txBox="1"/>
          <p:nvPr/>
        </p:nvSpPr>
        <p:spPr>
          <a:xfrm>
            <a:off x="6705600" y="1072444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452A3-749B-0447-BDA1-D0323B39E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78" y="1524000"/>
            <a:ext cx="7445161" cy="4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2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AE761-7B80-0E43-98E3-13A7B7C2BD4A}"/>
              </a:ext>
            </a:extLst>
          </p:cNvPr>
          <p:cNvSpPr txBox="1"/>
          <p:nvPr/>
        </p:nvSpPr>
        <p:spPr>
          <a:xfrm>
            <a:off x="3972910" y="609600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FA9BF-60F3-0B45-A5BB-6F4F5AFE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68" y="1734207"/>
            <a:ext cx="7503542" cy="449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93EC6-AC6C-ED48-8AC5-46019AEFF5CA}"/>
              </a:ext>
            </a:extLst>
          </p:cNvPr>
          <p:cNvSpPr txBox="1"/>
          <p:nvPr/>
        </p:nvSpPr>
        <p:spPr>
          <a:xfrm>
            <a:off x="3016469" y="1177159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450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1A9E2-448F-604B-93D3-5704BC3F9E49}"/>
              </a:ext>
            </a:extLst>
          </p:cNvPr>
          <p:cNvSpPr txBox="1"/>
          <p:nvPr/>
        </p:nvSpPr>
        <p:spPr>
          <a:xfrm>
            <a:off x="4750676" y="1261241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1.6563e+04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E573E-FBD0-0A42-A8FC-61E06BC65E7E}"/>
              </a:ext>
            </a:extLst>
          </p:cNvPr>
          <p:cNvSpPr txBox="1"/>
          <p:nvPr/>
        </p:nvSpPr>
        <p:spPr>
          <a:xfrm>
            <a:off x="7441324" y="1156138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2000</a:t>
            </a:r>
          </a:p>
        </p:txBody>
      </p:sp>
    </p:spTree>
    <p:extLst>
      <p:ext uri="{BB962C8B-B14F-4D97-AF65-F5344CB8AC3E}">
        <p14:creationId xmlns:p14="http://schemas.microsoft.com/office/powerpoint/2010/main" val="368721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E5F8-BDBB-7447-BDD3-33FB2CA6A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25" y="1941688"/>
            <a:ext cx="7075105" cy="4532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4675-566A-0549-B10E-0F38D23E8416}"/>
              </a:ext>
            </a:extLst>
          </p:cNvPr>
          <p:cNvSpPr txBox="1"/>
          <p:nvPr/>
        </p:nvSpPr>
        <p:spPr>
          <a:xfrm>
            <a:off x="2494844" y="1140178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1.8932e+04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B603E-B1AE-804A-9332-D866305ACE06}"/>
              </a:ext>
            </a:extLst>
          </p:cNvPr>
          <p:cNvSpPr txBox="1"/>
          <p:nvPr/>
        </p:nvSpPr>
        <p:spPr>
          <a:xfrm>
            <a:off x="5520267" y="1174044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34BFA-3C79-4045-8E48-9CEAF640AAFB}"/>
              </a:ext>
            </a:extLst>
          </p:cNvPr>
          <p:cNvSpPr txBox="1"/>
          <p:nvPr/>
        </p:nvSpPr>
        <p:spPr>
          <a:xfrm>
            <a:off x="7484533" y="12643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</a:t>
            </a:r>
          </a:p>
        </p:txBody>
      </p:sp>
    </p:spTree>
    <p:extLst>
      <p:ext uri="{BB962C8B-B14F-4D97-AF65-F5344CB8AC3E}">
        <p14:creationId xmlns:p14="http://schemas.microsoft.com/office/powerpoint/2010/main" val="666407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CF45C-C555-4D4E-B77E-1A973F6F9546}"/>
              </a:ext>
            </a:extLst>
          </p:cNvPr>
          <p:cNvSpPr txBox="1"/>
          <p:nvPr/>
        </p:nvSpPr>
        <p:spPr>
          <a:xfrm>
            <a:off x="4519448" y="651641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23B47-9A47-3444-A070-8D858153F781}"/>
              </a:ext>
            </a:extLst>
          </p:cNvPr>
          <p:cNvSpPr txBox="1"/>
          <p:nvPr/>
        </p:nvSpPr>
        <p:spPr>
          <a:xfrm>
            <a:off x="1923393" y="1345324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1.8190e+04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92D28-D3CA-FD4A-BF3D-6FA60AC8F1B0}"/>
              </a:ext>
            </a:extLst>
          </p:cNvPr>
          <p:cNvSpPr txBox="1"/>
          <p:nvPr/>
        </p:nvSpPr>
        <p:spPr>
          <a:xfrm>
            <a:off x="4309241" y="1418897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: 500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1A548-DEA9-5D41-8503-84EAA0BD3A9E}"/>
              </a:ext>
            </a:extLst>
          </p:cNvPr>
          <p:cNvSpPr txBox="1"/>
          <p:nvPr/>
        </p:nvSpPr>
        <p:spPr>
          <a:xfrm>
            <a:off x="6642538" y="1303283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2200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EC0B7-5B6D-894C-AB3A-DCCF7567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15" y="1933904"/>
            <a:ext cx="7801925" cy="46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0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1829-CE0B-C94B-AC2D-90789B54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14" y="1546578"/>
            <a:ext cx="7762351" cy="4972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F88D1-B60F-6646-A5E2-DCC1A379EC4E}"/>
              </a:ext>
            </a:extLst>
          </p:cNvPr>
          <p:cNvSpPr txBox="1"/>
          <p:nvPr/>
        </p:nvSpPr>
        <p:spPr>
          <a:xfrm>
            <a:off x="2302933" y="86924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 2.1169e+04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0123-75D2-3D41-918B-4BB3A051FB60}"/>
              </a:ext>
            </a:extLst>
          </p:cNvPr>
          <p:cNvSpPr txBox="1"/>
          <p:nvPr/>
        </p:nvSpPr>
        <p:spPr>
          <a:xfrm>
            <a:off x="5068711" y="857956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63FDB-2B9F-8343-97FA-8D470760B270}"/>
              </a:ext>
            </a:extLst>
          </p:cNvPr>
          <p:cNvSpPr txBox="1"/>
          <p:nvPr/>
        </p:nvSpPr>
        <p:spPr>
          <a:xfrm>
            <a:off x="6976533" y="959556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500ev</a:t>
            </a:r>
          </a:p>
        </p:txBody>
      </p:sp>
    </p:spTree>
    <p:extLst>
      <p:ext uri="{BB962C8B-B14F-4D97-AF65-F5344CB8AC3E}">
        <p14:creationId xmlns:p14="http://schemas.microsoft.com/office/powerpoint/2010/main" val="74790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F731C-6982-724A-8BA1-BED08B2C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37" y="1975945"/>
            <a:ext cx="7380677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806D9-F4EA-E744-BA9B-154970C1573D}"/>
              </a:ext>
            </a:extLst>
          </p:cNvPr>
          <p:cNvSpPr txBox="1"/>
          <p:nvPr/>
        </p:nvSpPr>
        <p:spPr>
          <a:xfrm>
            <a:off x="1545021" y="914400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1200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AF6D9-47F4-F84D-9151-7BCB12499B9D}"/>
              </a:ext>
            </a:extLst>
          </p:cNvPr>
          <p:cNvSpPr txBox="1"/>
          <p:nvPr/>
        </p:nvSpPr>
        <p:spPr>
          <a:xfrm>
            <a:off x="3468414" y="1082566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</a:t>
            </a:r>
            <a:r>
              <a:rPr lang="en-US" dirty="0"/>
              <a:t>; 250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24D67-E9EF-5340-B234-ADE08D97BC37}"/>
              </a:ext>
            </a:extLst>
          </p:cNvPr>
          <p:cNvSpPr txBox="1"/>
          <p:nvPr/>
        </p:nvSpPr>
        <p:spPr>
          <a:xfrm>
            <a:off x="5065986" y="935421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9.0239e+03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8A46A-5638-8749-B653-7548A1F51309}"/>
              </a:ext>
            </a:extLst>
          </p:cNvPr>
          <p:cNvSpPr txBox="1"/>
          <p:nvPr/>
        </p:nvSpPr>
        <p:spPr>
          <a:xfrm>
            <a:off x="5234152" y="620110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92415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D33B1-1DCC-494D-BC19-6FB51139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69" y="1476846"/>
            <a:ext cx="7803331" cy="484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B8719-6E89-FD43-B744-F7E92E00A680}"/>
              </a:ext>
            </a:extLst>
          </p:cNvPr>
          <p:cNvSpPr txBox="1"/>
          <p:nvPr/>
        </p:nvSpPr>
        <p:spPr>
          <a:xfrm>
            <a:off x="6978869" y="945931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470.73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45CB2-73B5-A645-9B74-6BA5B62FE72C}"/>
              </a:ext>
            </a:extLst>
          </p:cNvPr>
          <p:cNvSpPr txBox="1"/>
          <p:nvPr/>
        </p:nvSpPr>
        <p:spPr>
          <a:xfrm>
            <a:off x="3132083" y="903890"/>
            <a:ext cx="6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ev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22E2B-28B9-FA4C-B457-7535FD4691AD}"/>
              </a:ext>
            </a:extLst>
          </p:cNvPr>
          <p:cNvSpPr txBox="1"/>
          <p:nvPr/>
        </p:nvSpPr>
        <p:spPr>
          <a:xfrm>
            <a:off x="5091289" y="948267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90E1-82B9-DD4D-B1BA-8E713B8640C0}"/>
              </a:ext>
            </a:extLst>
          </p:cNvPr>
          <p:cNvSpPr txBox="1"/>
          <p:nvPr/>
        </p:nvSpPr>
        <p:spPr>
          <a:xfrm>
            <a:off x="9335911" y="993422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Tans: 50</a:t>
            </a:r>
          </a:p>
        </p:txBody>
      </p:sp>
    </p:spTree>
    <p:extLst>
      <p:ext uri="{BB962C8B-B14F-4D97-AF65-F5344CB8AC3E}">
        <p14:creationId xmlns:p14="http://schemas.microsoft.com/office/powerpoint/2010/main" val="290948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E3AF2-29CB-B74A-8AB4-750615A3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1" y="1421695"/>
            <a:ext cx="7745830" cy="4962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4D34B-BC06-C349-B430-CECE849FDE76}"/>
              </a:ext>
            </a:extLst>
          </p:cNvPr>
          <p:cNvSpPr txBox="1"/>
          <p:nvPr/>
        </p:nvSpPr>
        <p:spPr>
          <a:xfrm>
            <a:off x="2370667" y="1004711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1.0485e+04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9EADF-19EA-E64A-B91E-9A53B104E037}"/>
              </a:ext>
            </a:extLst>
          </p:cNvPr>
          <p:cNvSpPr txBox="1"/>
          <p:nvPr/>
        </p:nvSpPr>
        <p:spPr>
          <a:xfrm>
            <a:off x="4967111" y="959556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5F924-C120-CC41-B8D0-FBE6DF3EE51A}"/>
              </a:ext>
            </a:extLst>
          </p:cNvPr>
          <p:cNvSpPr txBox="1"/>
          <p:nvPr/>
        </p:nvSpPr>
        <p:spPr>
          <a:xfrm>
            <a:off x="6987822" y="1049867"/>
            <a:ext cx="7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250ev</a:t>
            </a:r>
          </a:p>
        </p:txBody>
      </p:sp>
    </p:spTree>
    <p:extLst>
      <p:ext uri="{BB962C8B-B14F-4D97-AF65-F5344CB8AC3E}">
        <p14:creationId xmlns:p14="http://schemas.microsoft.com/office/powerpoint/2010/main" val="305605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2E5617-D864-894B-BD59-78A8402E5EEB}"/>
              </a:ext>
            </a:extLst>
          </p:cNvPr>
          <p:cNvSpPr txBox="1"/>
          <p:nvPr/>
        </p:nvSpPr>
        <p:spPr>
          <a:xfrm>
            <a:off x="2659117" y="945931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2141.5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55410-DD48-6043-B628-BCA05E3D72B8}"/>
              </a:ext>
            </a:extLst>
          </p:cNvPr>
          <p:cNvSpPr txBox="1"/>
          <p:nvPr/>
        </p:nvSpPr>
        <p:spPr>
          <a:xfrm>
            <a:off x="7231117" y="8933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941FD-4DFF-0E4C-8D73-37198F4CFC1D}"/>
              </a:ext>
            </a:extLst>
          </p:cNvPr>
          <p:cNvSpPr txBox="1"/>
          <p:nvPr/>
        </p:nvSpPr>
        <p:spPr>
          <a:xfrm>
            <a:off x="5139559" y="28377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68716-9D34-B941-BABC-C42AD7E2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" y="1481959"/>
            <a:ext cx="8362700" cy="51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1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E5737-9B5B-8348-B153-78BA9707B303}"/>
              </a:ext>
            </a:extLst>
          </p:cNvPr>
          <p:cNvSpPr txBox="1"/>
          <p:nvPr/>
        </p:nvSpPr>
        <p:spPr>
          <a:xfrm>
            <a:off x="2490952" y="620110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6912.3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82B65-D4F2-C741-B4CF-D6E72C844D52}"/>
              </a:ext>
            </a:extLst>
          </p:cNvPr>
          <p:cNvSpPr txBox="1"/>
          <p:nvPr/>
        </p:nvSpPr>
        <p:spPr>
          <a:xfrm>
            <a:off x="5728138" y="746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AC6B2-E4AA-4449-B943-B6374080E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90" y="1264188"/>
            <a:ext cx="8478446" cy="51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3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78F496-D164-EE43-929F-038DD62217E0}"/>
              </a:ext>
            </a:extLst>
          </p:cNvPr>
          <p:cNvSpPr txBox="1"/>
          <p:nvPr/>
        </p:nvSpPr>
        <p:spPr>
          <a:xfrm>
            <a:off x="2312276" y="578069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9102.4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C8080-CDA4-AC46-8123-9D3893A0F973}"/>
              </a:ext>
            </a:extLst>
          </p:cNvPr>
          <p:cNvSpPr txBox="1"/>
          <p:nvPr/>
        </p:nvSpPr>
        <p:spPr>
          <a:xfrm>
            <a:off x="6611007" y="6831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E813B-5502-B045-AC47-0F3799E5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98179"/>
            <a:ext cx="8379926" cy="51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6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8CAD2-05F2-1D49-B614-C508A9369A0C}"/>
              </a:ext>
            </a:extLst>
          </p:cNvPr>
          <p:cNvSpPr txBox="1"/>
          <p:nvPr/>
        </p:nvSpPr>
        <p:spPr>
          <a:xfrm>
            <a:off x="3079531" y="24804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3253363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098E0C-1A01-354D-954D-46B93AF3498C}"/>
              </a:ext>
            </a:extLst>
          </p:cNvPr>
          <p:cNvSpPr txBox="1"/>
          <p:nvPr/>
        </p:nvSpPr>
        <p:spPr>
          <a:xfrm>
            <a:off x="2249214" y="662152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11636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4631-D678-964E-9E5A-57D539A7A001}"/>
              </a:ext>
            </a:extLst>
          </p:cNvPr>
          <p:cNvSpPr txBox="1"/>
          <p:nvPr/>
        </p:nvSpPr>
        <p:spPr>
          <a:xfrm>
            <a:off x="6243145" y="70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6E944-91A2-004F-8907-2386DF5A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37" y="1403681"/>
            <a:ext cx="7784763" cy="47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3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D5995-E0A8-F84D-A4C8-EA6335713F53}"/>
              </a:ext>
            </a:extLst>
          </p:cNvPr>
          <p:cNvSpPr txBox="1"/>
          <p:nvPr/>
        </p:nvSpPr>
        <p:spPr>
          <a:xfrm>
            <a:off x="3026979" y="2017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62656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37701-1610-F34A-96B1-82C8B70F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8" y="1546546"/>
            <a:ext cx="8205177" cy="5006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F53F8-C215-904C-9C01-293F94C46FB5}"/>
              </a:ext>
            </a:extLst>
          </p:cNvPr>
          <p:cNvSpPr txBox="1"/>
          <p:nvPr/>
        </p:nvSpPr>
        <p:spPr>
          <a:xfrm>
            <a:off x="2396359" y="893379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14259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37BCC-C6F4-B843-9E68-497BD3A1C4A3}"/>
              </a:ext>
            </a:extLst>
          </p:cNvPr>
          <p:cNvSpPr txBox="1"/>
          <p:nvPr/>
        </p:nvSpPr>
        <p:spPr>
          <a:xfrm>
            <a:off x="6265333" y="94826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800024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255D1-69BD-A94C-AAB9-0873598F105C}"/>
              </a:ext>
            </a:extLst>
          </p:cNvPr>
          <p:cNvSpPr txBox="1"/>
          <p:nvPr/>
        </p:nvSpPr>
        <p:spPr>
          <a:xfrm>
            <a:off x="3928533" y="18739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135002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DEF9E-A22D-BA41-834A-CBDE078007C1}"/>
              </a:ext>
            </a:extLst>
          </p:cNvPr>
          <p:cNvSpPr txBox="1"/>
          <p:nvPr/>
        </p:nvSpPr>
        <p:spPr>
          <a:xfrm>
            <a:off x="2099733" y="587022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16241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FD70-99AD-5948-8A5D-2695917D8C6B}"/>
              </a:ext>
            </a:extLst>
          </p:cNvPr>
          <p:cNvSpPr txBox="1"/>
          <p:nvPr/>
        </p:nvSpPr>
        <p:spPr>
          <a:xfrm>
            <a:off x="5791200" y="58702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336A-23CE-6E43-B5DA-1CBF8A2B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46" y="1241777"/>
            <a:ext cx="8260627" cy="50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9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B8068-D70C-6B44-9CEF-CD9B983147BF}"/>
              </a:ext>
            </a:extLst>
          </p:cNvPr>
          <p:cNvSpPr txBox="1"/>
          <p:nvPr/>
        </p:nvSpPr>
        <p:spPr>
          <a:xfrm>
            <a:off x="7567448" y="956441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: 459.15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B2C72-FC3C-D041-A108-71A397075218}"/>
              </a:ext>
            </a:extLst>
          </p:cNvPr>
          <p:cNvSpPr txBox="1"/>
          <p:nvPr/>
        </p:nvSpPr>
        <p:spPr>
          <a:xfrm>
            <a:off x="3489434" y="872359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30BF2-5EA8-154A-95E5-98036DBB8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00" y="1325773"/>
            <a:ext cx="7896663" cy="4903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A3CC0-BD84-644B-B223-770B9B0E3D3F}"/>
              </a:ext>
            </a:extLst>
          </p:cNvPr>
          <p:cNvSpPr txBox="1"/>
          <p:nvPr/>
        </p:nvSpPr>
        <p:spPr>
          <a:xfrm>
            <a:off x="5463822" y="790222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378F9-B61B-0640-9AF2-500BBAC94F48}"/>
              </a:ext>
            </a:extLst>
          </p:cNvPr>
          <p:cNvSpPr txBox="1"/>
          <p:nvPr/>
        </p:nvSpPr>
        <p:spPr>
          <a:xfrm>
            <a:off x="9787467" y="1004711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10ev</a:t>
            </a:r>
          </a:p>
        </p:txBody>
      </p:sp>
    </p:spTree>
    <p:extLst>
      <p:ext uri="{BB962C8B-B14F-4D97-AF65-F5344CB8AC3E}">
        <p14:creationId xmlns:p14="http://schemas.microsoft.com/office/powerpoint/2010/main" val="32209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01457-3C35-1B43-A7A8-D1C3FBBAB9EC}"/>
              </a:ext>
            </a:extLst>
          </p:cNvPr>
          <p:cNvSpPr txBox="1"/>
          <p:nvPr/>
        </p:nvSpPr>
        <p:spPr>
          <a:xfrm>
            <a:off x="1727200" y="745067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18418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5BF60-1231-A344-922B-E0449FE0B4BA}"/>
              </a:ext>
            </a:extLst>
          </p:cNvPr>
          <p:cNvSpPr txBox="1"/>
          <p:nvPr/>
        </p:nvSpPr>
        <p:spPr>
          <a:xfrm>
            <a:off x="6491111" y="8240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A86F9-74D4-8442-8681-B87D3250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1478844"/>
            <a:ext cx="8210372" cy="50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79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3346E-D210-2340-9A16-0776872EA6F0}"/>
              </a:ext>
            </a:extLst>
          </p:cNvPr>
          <p:cNvSpPr txBox="1"/>
          <p:nvPr/>
        </p:nvSpPr>
        <p:spPr>
          <a:xfrm>
            <a:off x="4312356" y="2246489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3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231DC-C69E-BE44-976F-3EDFDDDA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14" y="1275644"/>
            <a:ext cx="8408634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A87FD-EE8C-7E47-B525-EE679EB350ED}"/>
              </a:ext>
            </a:extLst>
          </p:cNvPr>
          <p:cNvSpPr txBox="1"/>
          <p:nvPr/>
        </p:nvSpPr>
        <p:spPr>
          <a:xfrm>
            <a:off x="8455378" y="598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B1C5C-DD33-5C42-B8AB-F8955F40A541}"/>
              </a:ext>
            </a:extLst>
          </p:cNvPr>
          <p:cNvSpPr txBox="1"/>
          <p:nvPr/>
        </p:nvSpPr>
        <p:spPr>
          <a:xfrm>
            <a:off x="2923822" y="756356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20940</a:t>
            </a:r>
          </a:p>
        </p:txBody>
      </p:sp>
    </p:spTree>
    <p:extLst>
      <p:ext uri="{BB962C8B-B14F-4D97-AF65-F5344CB8AC3E}">
        <p14:creationId xmlns:p14="http://schemas.microsoft.com/office/powerpoint/2010/main" val="169359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60250-8F41-5344-B593-F634E9849803}"/>
              </a:ext>
            </a:extLst>
          </p:cNvPr>
          <p:cNvSpPr txBox="1"/>
          <p:nvPr/>
        </p:nvSpPr>
        <p:spPr>
          <a:xfrm>
            <a:off x="4459111" y="18513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56800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2988DC-8F34-5F4A-ABE8-6694C61DBA09}"/>
              </a:ext>
            </a:extLst>
          </p:cNvPr>
          <p:cNvSpPr txBox="1"/>
          <p:nvPr/>
        </p:nvSpPr>
        <p:spPr>
          <a:xfrm>
            <a:off x="1783644" y="936978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23486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8D100-4BB6-8E4E-9936-A422CDF41A4E}"/>
              </a:ext>
            </a:extLst>
          </p:cNvPr>
          <p:cNvSpPr txBox="1"/>
          <p:nvPr/>
        </p:nvSpPr>
        <p:spPr>
          <a:xfrm>
            <a:off x="6818489" y="9256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69FB8-C7B0-9241-BB86-B37FB004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80" y="1295021"/>
            <a:ext cx="8778651" cy="53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4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EA7CF8-4CB7-3248-847F-627B4F3E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8" y="699910"/>
            <a:ext cx="10882489" cy="53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78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0B68E-2715-6042-ADFF-CD75BC8E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8" y="738338"/>
            <a:ext cx="9374056" cy="571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709AB-F3AA-5247-9725-14F8DD07C306}"/>
              </a:ext>
            </a:extLst>
          </p:cNvPr>
          <p:cNvSpPr txBox="1"/>
          <p:nvPr/>
        </p:nvSpPr>
        <p:spPr>
          <a:xfrm>
            <a:off x="5271911" y="248356"/>
            <a:ext cx="18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Comparative Plot</a:t>
            </a:r>
          </a:p>
        </p:txBody>
      </p:sp>
    </p:spTree>
    <p:extLst>
      <p:ext uri="{BB962C8B-B14F-4D97-AF65-F5344CB8AC3E}">
        <p14:creationId xmlns:p14="http://schemas.microsoft.com/office/powerpoint/2010/main" val="120558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F1C1-BA41-0A4F-8B07-9E7DACEA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1" y="1146074"/>
            <a:ext cx="8930390" cy="5449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6035E-AC46-6243-A361-1E7D45F6E9EF}"/>
              </a:ext>
            </a:extLst>
          </p:cNvPr>
          <p:cNvSpPr txBox="1"/>
          <p:nvPr/>
        </p:nvSpPr>
        <p:spPr>
          <a:xfrm>
            <a:off x="7641021" y="599090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441.08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A27DA-ADDF-4544-B812-93F6FCDD2E08}"/>
              </a:ext>
            </a:extLst>
          </p:cNvPr>
          <p:cNvSpPr txBox="1"/>
          <p:nvPr/>
        </p:nvSpPr>
        <p:spPr>
          <a:xfrm>
            <a:off x="3489434" y="536028"/>
            <a:ext cx="12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Transf</a:t>
            </a:r>
            <a:r>
              <a:rPr lang="en-US" dirty="0"/>
              <a:t> = 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5A1C9-CE2B-0849-96EE-51828D9455CB}"/>
              </a:ext>
            </a:extLst>
          </p:cNvPr>
          <p:cNvSpPr txBox="1"/>
          <p:nvPr/>
        </p:nvSpPr>
        <p:spPr>
          <a:xfrm>
            <a:off x="5381297" y="367862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17002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52310-10BE-C84C-A3C5-4779D69B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8" y="1402420"/>
            <a:ext cx="8940901" cy="5455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D2B85-D747-E74E-8BD3-6F5E73EA56D3}"/>
              </a:ext>
            </a:extLst>
          </p:cNvPr>
          <p:cNvSpPr txBox="1"/>
          <p:nvPr/>
        </p:nvSpPr>
        <p:spPr>
          <a:xfrm>
            <a:off x="6495393" y="882869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441.08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860FD-5F49-6946-9B0A-375B6D47B638}"/>
              </a:ext>
            </a:extLst>
          </p:cNvPr>
          <p:cNvSpPr txBox="1"/>
          <p:nvPr/>
        </p:nvSpPr>
        <p:spPr>
          <a:xfrm>
            <a:off x="3111062" y="903890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3DB62-4D9D-AE4C-B177-254E06C52F29}"/>
              </a:ext>
            </a:extLst>
          </p:cNvPr>
          <p:cNvSpPr txBox="1"/>
          <p:nvPr/>
        </p:nvSpPr>
        <p:spPr>
          <a:xfrm>
            <a:off x="5192889" y="86924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My:</a:t>
            </a:r>
          </a:p>
        </p:txBody>
      </p:sp>
    </p:spTree>
    <p:extLst>
      <p:ext uri="{BB962C8B-B14F-4D97-AF65-F5344CB8AC3E}">
        <p14:creationId xmlns:p14="http://schemas.microsoft.com/office/powerpoint/2010/main" val="271558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8597F-64D7-6949-BD24-5C56B40917E8}"/>
              </a:ext>
            </a:extLst>
          </p:cNvPr>
          <p:cNvSpPr txBox="1"/>
          <p:nvPr/>
        </p:nvSpPr>
        <p:spPr>
          <a:xfrm>
            <a:off x="3510455" y="2480441"/>
            <a:ext cx="6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</a:t>
            </a:r>
            <a:r>
              <a:rPr lang="en-US" dirty="0" err="1"/>
              <a:t>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0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6F91B-F9AA-1F44-9498-666AA8CDE7D0}"/>
              </a:ext>
            </a:extLst>
          </p:cNvPr>
          <p:cNvSpPr txBox="1"/>
          <p:nvPr/>
        </p:nvSpPr>
        <p:spPr>
          <a:xfrm>
            <a:off x="4582510" y="430924"/>
            <a:ext cx="84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6C0FD-A3BB-7245-8C2C-8731A14C7822}"/>
              </a:ext>
            </a:extLst>
          </p:cNvPr>
          <p:cNvSpPr txBox="1"/>
          <p:nvPr/>
        </p:nvSpPr>
        <p:spPr>
          <a:xfrm>
            <a:off x="2416949" y="599090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838.82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565C7-B005-4C44-B6E0-85E9B823EAF4}"/>
              </a:ext>
            </a:extLst>
          </p:cNvPr>
          <p:cNvSpPr txBox="1"/>
          <p:nvPr/>
        </p:nvSpPr>
        <p:spPr>
          <a:xfrm>
            <a:off x="8103475" y="693683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9EB7E1-EE3E-DB45-886C-7922FF22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99650"/>
            <a:ext cx="8756464" cy="5343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BC01E-7960-D54F-80EC-36D2B1B6005D}"/>
              </a:ext>
            </a:extLst>
          </p:cNvPr>
          <p:cNvSpPr txBox="1"/>
          <p:nvPr/>
        </p:nvSpPr>
        <p:spPr>
          <a:xfrm>
            <a:off x="6084711" y="677333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20ev</a:t>
            </a:r>
          </a:p>
        </p:txBody>
      </p:sp>
    </p:spTree>
    <p:extLst>
      <p:ext uri="{BB962C8B-B14F-4D97-AF65-F5344CB8AC3E}">
        <p14:creationId xmlns:p14="http://schemas.microsoft.com/office/powerpoint/2010/main" val="20179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4CBD6-8BC6-FF44-919B-2019E77D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37" y="1603019"/>
            <a:ext cx="8026501" cy="4897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1B61B-3181-474B-A5AA-84533680DC3A}"/>
              </a:ext>
            </a:extLst>
          </p:cNvPr>
          <p:cNvSpPr txBox="1"/>
          <p:nvPr/>
        </p:nvSpPr>
        <p:spPr>
          <a:xfrm>
            <a:off x="2995448" y="840828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793.03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658FF-0897-2340-9C0E-E188108F12F3}"/>
              </a:ext>
            </a:extLst>
          </p:cNvPr>
          <p:cNvSpPr txBox="1"/>
          <p:nvPr/>
        </p:nvSpPr>
        <p:spPr>
          <a:xfrm>
            <a:off x="5707117" y="536028"/>
            <a:ext cx="4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99197-9795-5543-8304-AA12E7B9CF55}"/>
              </a:ext>
            </a:extLst>
          </p:cNvPr>
          <p:cNvSpPr txBox="1"/>
          <p:nvPr/>
        </p:nvSpPr>
        <p:spPr>
          <a:xfrm>
            <a:off x="7179733" y="959556"/>
            <a:ext cx="63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70C4B-D501-0D4B-9AF1-6E44C39E2737}"/>
              </a:ext>
            </a:extLst>
          </p:cNvPr>
          <p:cNvSpPr txBox="1"/>
          <p:nvPr/>
        </p:nvSpPr>
        <p:spPr>
          <a:xfrm>
            <a:off x="8918222" y="1061156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Trans: 100 </a:t>
            </a:r>
          </a:p>
        </p:txBody>
      </p:sp>
    </p:spTree>
    <p:extLst>
      <p:ext uri="{BB962C8B-B14F-4D97-AF65-F5344CB8AC3E}">
        <p14:creationId xmlns:p14="http://schemas.microsoft.com/office/powerpoint/2010/main" val="164250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304</Words>
  <Application>Microsoft Macintosh PowerPoint</Application>
  <PresentationFormat>Widescreen</PresentationFormat>
  <Paragraphs>122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微軟正黑體</vt:lpstr>
      <vt:lpstr>新細明體</vt:lpstr>
      <vt:lpstr>SimSun</vt:lpstr>
      <vt:lpstr>Arial</vt:lpstr>
      <vt:lpstr>Calibri</vt:lpstr>
      <vt:lpstr>Office 佈景主題</vt:lpstr>
      <vt:lpstr>PARKING LOT EVS CHARGING SCHEDULING CONSIDERING LOAD DEMAND ,PV, and 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epslab</dc:creator>
  <cp:lastModifiedBy>Adama zouma</cp:lastModifiedBy>
  <cp:revision>148</cp:revision>
  <dcterms:created xsi:type="dcterms:W3CDTF">2018-10-22T02:50:05Z</dcterms:created>
  <dcterms:modified xsi:type="dcterms:W3CDTF">2019-07-05T05:08:58Z</dcterms:modified>
</cp:coreProperties>
</file>